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83" r:id="rId3"/>
    <p:sldId id="258" r:id="rId4"/>
    <p:sldId id="259" r:id="rId5"/>
    <p:sldId id="323" r:id="rId6"/>
    <p:sldId id="324" r:id="rId7"/>
    <p:sldId id="335" r:id="rId8"/>
    <p:sldId id="334" r:id="rId9"/>
    <p:sldId id="333" r:id="rId10"/>
    <p:sldId id="337" r:id="rId11"/>
    <p:sldId id="332" r:id="rId12"/>
    <p:sldId id="325" r:id="rId13"/>
    <p:sldId id="326" r:id="rId14"/>
    <p:sldId id="327" r:id="rId15"/>
    <p:sldId id="338" r:id="rId16"/>
    <p:sldId id="339" r:id="rId17"/>
    <p:sldId id="340" r:id="rId18"/>
    <p:sldId id="341" r:id="rId19"/>
    <p:sldId id="342" r:id="rId20"/>
    <p:sldId id="343" r:id="rId21"/>
    <p:sldId id="345" r:id="rId22"/>
    <p:sldId id="344" r:id="rId23"/>
    <p:sldId id="328" r:id="rId24"/>
    <p:sldId id="329" r:id="rId25"/>
    <p:sldId id="330" r:id="rId26"/>
    <p:sldId id="331" r:id="rId27"/>
    <p:sldId id="274" r:id="rId28"/>
    <p:sldId id="272" r:id="rId29"/>
    <p:sldId id="275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Y 너만을 비춤체" panose="020F0502020204030204" pitchFamily="34" charset="0"/>
      <p:regular r:id="rId34"/>
      <p:bold r:id="rId35"/>
      <p:italic r:id="rId36"/>
      <p:boldItalic r:id="rId37"/>
    </p:embeddedFont>
    <p:embeddedFont>
      <p:font typeface="Y SpotlightOTF" panose="020B0600000101010101" pitchFamily="34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396CA8"/>
    <a:srgbClr val="124782"/>
    <a:srgbClr val="386CA8"/>
    <a:srgbClr val="FFFFFF"/>
    <a:srgbClr val="6182D6"/>
    <a:srgbClr val="3F68CD"/>
    <a:srgbClr val="004E97"/>
    <a:srgbClr val="3371AC"/>
    <a:srgbClr val="16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/>
    <p:restoredTop sz="94598"/>
  </p:normalViewPr>
  <p:slideViewPr>
    <p:cSldViewPr snapToGrid="0">
      <p:cViewPr varScale="1">
        <p:scale>
          <a:sx n="99" d="100"/>
          <a:sy n="99" d="100"/>
        </p:scale>
        <p:origin x="208" y="60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2022. 6. 6.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76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241B9-D058-494F-99CD-3593BCEABA2E}" type="slidenum">
              <a:rPr kumimoji="1" lang="ko-KR" altLang="en-US" smtClean="0"/>
              <a:pPr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502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2022. 6. 6.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2022. 6. 6.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2022. 6. 6.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2022. 6. 6.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1545574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176670" y="1868740"/>
            <a:ext cx="9838660" cy="221599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에브리타임</a:t>
            </a: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kumimoji="0" lang="ko-KR" altLang="en-US" sz="7200" b="0" i="0" u="none" strike="noStrike" kern="1200" cap="none" spc="0" normalizeH="0" baseline="0" dirty="0" err="1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 구현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860917" y="4283080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소프트웨어 설계 </a:t>
            </a: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850761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05"/>
          <a:stretch/>
        </p:blipFill>
        <p:spPr>
          <a:xfrm>
            <a:off x="2796845" y="1186914"/>
            <a:ext cx="6598310" cy="273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3" b="53955"/>
          <a:stretch/>
        </p:blipFill>
        <p:spPr>
          <a:xfrm>
            <a:off x="2051050" y="3997991"/>
            <a:ext cx="8089900" cy="20814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2878112" y="1186914"/>
            <a:ext cx="6472073" cy="2568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697469" y="3958601"/>
            <a:ext cx="3418517" cy="1946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970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U1.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생성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29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U2.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관리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53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U3.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조회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8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88"/>
          <a:stretch/>
        </p:blipFill>
        <p:spPr>
          <a:xfrm>
            <a:off x="1237963" y="1527439"/>
            <a:ext cx="10308326" cy="1657562"/>
          </a:xfrm>
          <a:prstGeom prst="rect">
            <a:avLst/>
          </a:prstGeom>
        </p:spPr>
      </p:pic>
      <p:pic>
        <p:nvPicPr>
          <p:cNvPr id="13" name="Picture 4" descr="Java file format extension color line icon Vector Image">
            <a:extLst>
              <a:ext uri="{FF2B5EF4-FFF2-40B4-BE49-F238E27FC236}">
                <a16:creationId xmlns:a16="http://schemas.microsoft.com/office/drawing/2014/main" id="{64DDF48E-ED6C-C8CC-B12B-1D2992175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EEE6F4-54EC-7B7D-7039-5EB33DF9DA97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B5A937-3231-AF4A-01D5-45D492206D9A}"/>
              </a:ext>
            </a:extLst>
          </p:cNvPr>
          <p:cNvSpPr/>
          <p:nvPr/>
        </p:nvSpPr>
        <p:spPr>
          <a:xfrm>
            <a:off x="2843693" y="2546804"/>
            <a:ext cx="1979463" cy="6487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FD11B-617A-BD75-3CE6-D775EFD03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73" b="79742"/>
          <a:stretch/>
        </p:blipFill>
        <p:spPr>
          <a:xfrm>
            <a:off x="1237963" y="3571147"/>
            <a:ext cx="10308326" cy="16538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5C14CC-7270-D982-F828-C3ACF07A37BB}"/>
              </a:ext>
            </a:extLst>
          </p:cNvPr>
          <p:cNvSpPr/>
          <p:nvPr/>
        </p:nvSpPr>
        <p:spPr>
          <a:xfrm>
            <a:off x="1665940" y="4900644"/>
            <a:ext cx="3187195" cy="2943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54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35960" y="1529354"/>
            <a:ext cx="5649259" cy="9889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89306C6-9278-4A61-0BB3-C86E6D4D5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52050" y="4680357"/>
            <a:ext cx="4399682" cy="4811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75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" t="16601" r="2139" b="67546"/>
          <a:stretch/>
        </p:blipFill>
        <p:spPr>
          <a:xfrm>
            <a:off x="152050" y="4440168"/>
            <a:ext cx="11887900" cy="122477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(3/9)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1" b="65950"/>
          <a:stretch/>
        </p:blipFill>
        <p:spPr>
          <a:xfrm>
            <a:off x="1166687" y="1214215"/>
            <a:ext cx="10308326" cy="2649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342180" y="2440804"/>
            <a:ext cx="8450738" cy="1430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544899" y="5145428"/>
            <a:ext cx="4431835" cy="5481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18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(4/9)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0" y="1430512"/>
            <a:ext cx="5620821" cy="1772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4432804"/>
            <a:ext cx="4165117" cy="994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6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" t="29635" r="2139" b="45266"/>
          <a:stretch/>
        </p:blipFill>
        <p:spPr>
          <a:xfrm>
            <a:off x="365018" y="4247962"/>
            <a:ext cx="11495051" cy="193909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(5/9)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5" b="45804"/>
          <a:stretch/>
        </p:blipFill>
        <p:spPr>
          <a:xfrm>
            <a:off x="1267745" y="1177809"/>
            <a:ext cx="10308326" cy="28127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84321" y="3237875"/>
            <a:ext cx="2952572" cy="695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331931" y="5441453"/>
            <a:ext cx="3340659" cy="726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931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(6/9)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71945" y="1241660"/>
            <a:ext cx="5703216" cy="10368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227000" y="3941474"/>
            <a:ext cx="4539872" cy="5703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48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4578544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3934251" y="3577672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3308304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6527620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6010692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5379675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8506688" y="2936557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7690289" y="3577672"/>
            <a:ext cx="222933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어려웠던 점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7353258" y="2485238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31" name="제목 개체 틀 1"/>
          <p:cNvSpPr txBox="1"/>
          <p:nvPr/>
        </p:nvSpPr>
        <p:spPr>
          <a:xfrm>
            <a:off x="2564776" y="2936876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2047847" y="3577991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개요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" t="57596" r="2139" b="16975"/>
          <a:stretch/>
        </p:blipFill>
        <p:spPr>
          <a:xfrm>
            <a:off x="227000" y="3963365"/>
            <a:ext cx="11965000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(7/9)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44" b="24530"/>
          <a:stretch/>
        </p:blipFill>
        <p:spPr>
          <a:xfrm>
            <a:off x="1267745" y="1145678"/>
            <a:ext cx="10308326" cy="27255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2791743" y="2339010"/>
            <a:ext cx="8132511" cy="1532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653867" y="4460259"/>
            <a:ext cx="4952455" cy="541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32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57596" r="329" b="16975"/>
          <a:stretch/>
        </p:blipFill>
        <p:spPr>
          <a:xfrm>
            <a:off x="-47253" y="4231491"/>
            <a:ext cx="12191999" cy="196466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(8/9)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666338" y="1321552"/>
            <a:ext cx="5753794" cy="1528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422182" y="5244064"/>
            <a:ext cx="4614514" cy="962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07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362507F-D329-E539-8BB4-2C614EC7A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0" t="83161" r="20442" b="3954"/>
          <a:stretch/>
        </p:blipFill>
        <p:spPr>
          <a:xfrm>
            <a:off x="1495248" y="4592771"/>
            <a:ext cx="9201504" cy="99554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U4.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매칭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(9/9)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1E3138-975F-99DA-4E26-20B897BD4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6" b="-160"/>
          <a:stretch/>
        </p:blipFill>
        <p:spPr>
          <a:xfrm>
            <a:off x="1267745" y="1049821"/>
            <a:ext cx="10308326" cy="34152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D1669B-D20F-05D7-4890-4E234689148C}"/>
              </a:ext>
            </a:extLst>
          </p:cNvPr>
          <p:cNvSpPr/>
          <p:nvPr/>
        </p:nvSpPr>
        <p:spPr>
          <a:xfrm>
            <a:off x="1738860" y="2818850"/>
            <a:ext cx="2788170" cy="837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7" name="Picture 4" descr="Java file format extension color line icon Vector Image">
            <a:extLst>
              <a:ext uri="{FF2B5EF4-FFF2-40B4-BE49-F238E27FC236}">
                <a16:creationId xmlns:a16="http://schemas.microsoft.com/office/drawing/2014/main" id="{03EF523C-3705-A040-7078-4CDB56EC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42338" y="1241660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D87BD5-E190-5297-B10F-DB304596AE86}"/>
              </a:ext>
            </a:extLst>
          </p:cNvPr>
          <p:cNvSpPr txBox="1"/>
          <p:nvPr/>
        </p:nvSpPr>
        <p:spPr>
          <a:xfrm>
            <a:off x="-374238" y="2078507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AD20E1-BA3D-0EC1-CFF9-E90BC9317C0A}"/>
              </a:ext>
            </a:extLst>
          </p:cNvPr>
          <p:cNvSpPr/>
          <p:nvPr/>
        </p:nvSpPr>
        <p:spPr>
          <a:xfrm>
            <a:off x="1434163" y="4555060"/>
            <a:ext cx="3392670" cy="8700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30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U5.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입장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27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U6.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대화내용 검색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63707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U7. 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사용자 신고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59" y="528265"/>
            <a:ext cx="727012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U8. </a:t>
            </a: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채팅방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잠금 설정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(/)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18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변경된 코드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어려웠던 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에브리타임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채팅방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기능 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(D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조</a:t>
            </a:r>
            <a:r>
              <a:rPr lang="en-US" altLang="ko-KR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endParaRPr lang="ko-KR" altLang="en-US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7F9095-D502-3382-5440-A38B08DF5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2108" y="2589728"/>
            <a:ext cx="1580441" cy="1613597"/>
          </a:xfrm>
          <a:prstGeom prst="rect">
            <a:avLst/>
          </a:prstGeom>
        </p:spPr>
      </p:pic>
      <p:pic>
        <p:nvPicPr>
          <p:cNvPr id="1026" name="Picture 2" descr="참가신청] 비영리 구글애널리틱스 사용자모임 카톡채팅방">
            <a:extLst>
              <a:ext uri="{FF2B5EF4-FFF2-40B4-BE49-F238E27FC236}">
                <a16:creationId xmlns:a16="http://schemas.microsoft.com/office/drawing/2014/main" id="{7635626B-96C8-8E9C-CB7E-2D86B195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67" y="2263562"/>
            <a:ext cx="2206133" cy="22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더하기 기호 44">
            <a:extLst>
              <a:ext uri="{FF2B5EF4-FFF2-40B4-BE49-F238E27FC236}">
                <a16:creationId xmlns:a16="http://schemas.microsoft.com/office/drawing/2014/main" id="{B8FA3772-AF10-C373-A24D-D26416B3DF03}"/>
              </a:ext>
            </a:extLst>
          </p:cNvPr>
          <p:cNvSpPr/>
          <p:nvPr/>
        </p:nvSpPr>
        <p:spPr>
          <a:xfrm>
            <a:off x="3173694" y="3129260"/>
            <a:ext cx="571994" cy="500202"/>
          </a:xfrm>
          <a:prstGeom prst="mathPlus">
            <a:avLst>
              <a:gd name="adj1" fmla="val 23520"/>
            </a:avLst>
          </a:prstGeom>
          <a:solidFill>
            <a:srgbClr val="2E6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오른쪽 화살표[R] 2">
            <a:extLst>
              <a:ext uri="{FF2B5EF4-FFF2-40B4-BE49-F238E27FC236}">
                <a16:creationId xmlns:a16="http://schemas.microsoft.com/office/drawing/2014/main" id="{D8D9D3B1-92CD-1AB2-455A-6D021057F9EE}"/>
              </a:ext>
            </a:extLst>
          </p:cNvPr>
          <p:cNvSpPr/>
          <p:nvPr/>
        </p:nvSpPr>
        <p:spPr>
          <a:xfrm>
            <a:off x="6192007" y="3195358"/>
            <a:ext cx="1002764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6CA7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37ECE3-F914-7BF7-8C0F-3A32D87B57C7}"/>
              </a:ext>
            </a:extLst>
          </p:cNvPr>
          <p:cNvSpPr txBox="1"/>
          <p:nvPr/>
        </p:nvSpPr>
        <p:spPr>
          <a:xfrm>
            <a:off x="6276592" y="3594865"/>
            <a:ext cx="824964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구현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F09D03-8BC9-546B-F4C4-00FA4BD0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084" y="3060782"/>
            <a:ext cx="1225522" cy="12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] JVM은 무엇이며 자바 코드는 어떻게 실행하는 것인가.">
            <a:extLst>
              <a:ext uri="{FF2B5EF4-FFF2-40B4-BE49-F238E27FC236}">
                <a16:creationId xmlns:a16="http://schemas.microsoft.com/office/drawing/2014/main" id="{4FD64A04-D27D-2E0C-3D6A-94E1E23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3" y="2255078"/>
            <a:ext cx="1914720" cy="119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C6C56E-61FE-74A7-68F0-AE9A0B8D187F}"/>
              </a:ext>
            </a:extLst>
          </p:cNvPr>
          <p:cNvSpPr txBox="1"/>
          <p:nvPr/>
        </p:nvSpPr>
        <p:spPr>
          <a:xfrm>
            <a:off x="7746796" y="4529490"/>
            <a:ext cx="2958576" cy="893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개발언어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 JAVA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개발환경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VSCode</a:t>
            </a:r>
            <a:endParaRPr lang="ko-KR" altLang="en-US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D685D-2A58-6B25-BD3A-435FC44E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8" y="3558348"/>
            <a:ext cx="4995402" cy="2691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7D4FF-D10C-0463-6BDF-FC4190AE6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8" y="1068973"/>
            <a:ext cx="4995402" cy="245664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F284F2B-762C-8D7E-C933-D28C32A531B1}"/>
              </a:ext>
            </a:extLst>
          </p:cNvPr>
          <p:cNvSpPr txBox="1"/>
          <p:nvPr/>
        </p:nvSpPr>
        <p:spPr>
          <a:xfrm>
            <a:off x="6465213" y="1083043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6723612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6723612" y="403936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7240188" y="4515513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6723612" y="5352360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" name="Picture 4" descr="Java file format extension color line icon Vector Image">
            <a:extLst>
              <a:ext uri="{FF2B5EF4-FFF2-40B4-BE49-F238E27FC236}">
                <a16:creationId xmlns:a16="http://schemas.microsoft.com/office/drawing/2014/main" id="{51A51A6D-D833-400B-7039-B8429AD65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188951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A12098F-6FBD-1851-ACFF-928086735124}"/>
              </a:ext>
            </a:extLst>
          </p:cNvPr>
          <p:cNvSpPr txBox="1"/>
          <p:nvPr/>
        </p:nvSpPr>
        <p:spPr>
          <a:xfrm>
            <a:off x="8993155" y="272636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4" name="Picture 4" descr="Java file format extension color line icon Vector Image">
            <a:extLst>
              <a:ext uri="{FF2B5EF4-FFF2-40B4-BE49-F238E27FC236}">
                <a16:creationId xmlns:a16="http://schemas.microsoft.com/office/drawing/2014/main" id="{4F60EC79-1BDD-A352-9F3E-79272CD14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4288" y="320251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6A8DBBE-96C7-5FAC-997B-48214A4D5DAA}"/>
              </a:ext>
            </a:extLst>
          </p:cNvPr>
          <p:cNvSpPr txBox="1"/>
          <p:nvPr/>
        </p:nvSpPr>
        <p:spPr>
          <a:xfrm>
            <a:off x="8599064" y="4039363"/>
            <a:ext cx="2675534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6" name="Picture 4" descr="Java file format extension color line icon Vector Image">
            <a:extLst>
              <a:ext uri="{FF2B5EF4-FFF2-40B4-BE49-F238E27FC236}">
                <a16:creationId xmlns:a16="http://schemas.microsoft.com/office/drawing/2014/main" id="{8715182C-372B-C14C-D37A-C7242311C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9509731" y="4513567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D563D071-688A-88B0-D613-909DD00FE227}"/>
              </a:ext>
            </a:extLst>
          </p:cNvPr>
          <p:cNvSpPr txBox="1"/>
          <p:nvPr/>
        </p:nvSpPr>
        <p:spPr>
          <a:xfrm>
            <a:off x="8993155" y="5350414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pic>
        <p:nvPicPr>
          <p:cNvPr id="2052" name="Picture 4" descr="Java file format extension color line icon Vector Image">
            <a:extLst>
              <a:ext uri="{FF2B5EF4-FFF2-40B4-BE49-F238E27FC236}">
                <a16:creationId xmlns:a16="http://schemas.microsoft.com/office/drawing/2014/main" id="{671F6F63-3DD7-0944-8C96-879B1DFC0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627A391-EF31-1470-7A36-03A5E4BC99E4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ChatRoom.java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98" name="Picture 4" descr="Java file format extension color line icon Vector Image">
            <a:extLst>
              <a:ext uri="{FF2B5EF4-FFF2-40B4-BE49-F238E27FC236}">
                <a16:creationId xmlns:a16="http://schemas.microsoft.com/office/drawing/2014/main" id="{D91F7296-5F73-A602-3B10-FF253312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38D1AE5-174A-419C-D58E-AC8F5C9141BE}"/>
              </a:ext>
            </a:extLst>
          </p:cNvPr>
          <p:cNvSpPr txBox="1"/>
          <p:nvPr/>
        </p:nvSpPr>
        <p:spPr>
          <a:xfrm>
            <a:off x="1255131" y="3859996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Administrator.java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0" name="Picture 4" descr="Java file format extension color line icon Vector Image">
            <a:extLst>
              <a:ext uri="{FF2B5EF4-FFF2-40B4-BE49-F238E27FC236}">
                <a16:creationId xmlns:a16="http://schemas.microsoft.com/office/drawing/2014/main" id="{25AF6F59-11A8-7E66-29CF-3B7CE91A0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7D03ECB-7B5F-4DEC-47BB-C0709D4A4AB0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UserData.java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54AEA-520D-9DB4-5102-B5EDB6EB71D6}"/>
              </a:ext>
            </a:extLst>
          </p:cNvPr>
          <p:cNvSpPr txBox="1"/>
          <p:nvPr/>
        </p:nvSpPr>
        <p:spPr>
          <a:xfrm>
            <a:off x="3669945" y="1710152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8256B-B6F6-9C2A-B89E-48C5BAD47B24}"/>
              </a:ext>
            </a:extLst>
          </p:cNvPr>
          <p:cNvSpPr txBox="1"/>
          <p:nvPr/>
        </p:nvSpPr>
        <p:spPr>
          <a:xfrm>
            <a:off x="3669945" y="3023149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93A66-82F5-62E5-4B55-C4ED538C9CD1}"/>
              </a:ext>
            </a:extLst>
          </p:cNvPr>
          <p:cNvSpPr txBox="1"/>
          <p:nvPr/>
        </p:nvSpPr>
        <p:spPr>
          <a:xfrm>
            <a:off x="3669944" y="4214837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CEC13-ABCE-854D-6158-E734CD7A12EF}"/>
              </a:ext>
            </a:extLst>
          </p:cNvPr>
          <p:cNvSpPr txBox="1"/>
          <p:nvPr/>
        </p:nvSpPr>
        <p:spPr>
          <a:xfrm>
            <a:off x="3669945" y="1710152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B8B43-1F5C-7C56-B500-48C3590376CF}"/>
              </a:ext>
            </a:extLst>
          </p:cNvPr>
          <p:cNvSpPr txBox="1"/>
          <p:nvPr/>
        </p:nvSpPr>
        <p:spPr>
          <a:xfrm>
            <a:off x="3669945" y="3023149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A07D9-DE53-53BE-63BC-CD66611E657D}"/>
              </a:ext>
            </a:extLst>
          </p:cNvPr>
          <p:cNvSpPr txBox="1"/>
          <p:nvPr/>
        </p:nvSpPr>
        <p:spPr>
          <a:xfrm>
            <a:off x="3669944" y="4214837"/>
            <a:ext cx="4772065" cy="4673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가지의 기능을 총 </a:t>
            </a:r>
            <a:r>
              <a:rPr lang="en-US" altLang="ko-KR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개의 클래스로 구현</a:t>
            </a:r>
            <a:endParaRPr lang="en-US" altLang="ko-KR" sz="20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2" name="Picture 4" descr="Java file format extension color line icon Vector Image">
            <a:extLst>
              <a:ext uri="{FF2B5EF4-FFF2-40B4-BE49-F238E27FC236}">
                <a16:creationId xmlns:a16="http://schemas.microsoft.com/office/drawing/2014/main" id="{5FA8AE79-71B7-7BC2-60F5-654F50E5C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1710152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B17986-B252-604E-8471-A6D4E9AE31FB}"/>
              </a:ext>
            </a:extLst>
          </p:cNvPr>
          <p:cNvSpPr txBox="1"/>
          <p:nvPr/>
        </p:nvSpPr>
        <p:spPr>
          <a:xfrm>
            <a:off x="1255131" y="2546999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4" name="Picture 4" descr="Java file format extension color line icon Vector Image">
            <a:extLst>
              <a:ext uri="{FF2B5EF4-FFF2-40B4-BE49-F238E27FC236}">
                <a16:creationId xmlns:a16="http://schemas.microsoft.com/office/drawing/2014/main" id="{61E1955F-71B9-596B-8DB1-35C7FC781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3023149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4B44F8-A47E-26A0-2D92-194C3B6C6741}"/>
              </a:ext>
            </a:extLst>
          </p:cNvPr>
          <p:cNvSpPr txBox="1"/>
          <p:nvPr/>
        </p:nvSpPr>
        <p:spPr>
          <a:xfrm>
            <a:off x="859972" y="3859996"/>
            <a:ext cx="2688556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EveryTimeDBManage.java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6" name="Picture 4" descr="Java file format extension color line icon Vector Image">
            <a:extLst>
              <a:ext uri="{FF2B5EF4-FFF2-40B4-BE49-F238E27FC236}">
                <a16:creationId xmlns:a16="http://schemas.microsoft.com/office/drawing/2014/main" id="{015A39BA-DE12-4ADB-2D49-C08078AA6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8072" r="10109" b="14866"/>
          <a:stretch/>
        </p:blipFill>
        <p:spPr bwMode="auto">
          <a:xfrm>
            <a:off x="1771707" y="4336146"/>
            <a:ext cx="865086" cy="9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365AB75-9F7F-C988-4C6B-FBDF109D7FD3}"/>
              </a:ext>
            </a:extLst>
          </p:cNvPr>
          <p:cNvSpPr txBox="1"/>
          <p:nvPr/>
        </p:nvSpPr>
        <p:spPr>
          <a:xfrm>
            <a:off x="1255131" y="5172993"/>
            <a:ext cx="1898237" cy="3548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User.java</a:t>
            </a:r>
            <a:endParaRPr lang="en-US" altLang="ko-KR" sz="1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30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89"/>
          <a:stretch/>
        </p:blipFill>
        <p:spPr>
          <a:xfrm>
            <a:off x="2450773" y="1227377"/>
            <a:ext cx="6996970" cy="18782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735"/>
          <a:stretch/>
        </p:blipFill>
        <p:spPr>
          <a:xfrm>
            <a:off x="1952158" y="3243826"/>
            <a:ext cx="7937500" cy="28321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6026046" y="198904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367688" y="3463929"/>
            <a:ext cx="3793270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5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765987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Ref1.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(2/2)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55D6E18-5FB3-BFE4-EE22-DA4F7D3FE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11" b="-519"/>
          <a:stretch/>
        </p:blipFill>
        <p:spPr>
          <a:xfrm>
            <a:off x="2432624" y="1203572"/>
            <a:ext cx="6996970" cy="28522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4C8E9-863F-EDEB-7526-9848C1C74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4" b="54711"/>
          <a:stretch/>
        </p:blipFill>
        <p:spPr>
          <a:xfrm>
            <a:off x="1872418" y="4128619"/>
            <a:ext cx="7937500" cy="20326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3AE82-00E8-76CB-035E-923F85A9FBC1}"/>
              </a:ext>
            </a:extLst>
          </p:cNvPr>
          <p:cNvSpPr/>
          <p:nvPr/>
        </p:nvSpPr>
        <p:spPr>
          <a:xfrm>
            <a:off x="2821311" y="1293603"/>
            <a:ext cx="6422624" cy="2412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BF1F1E-2F56-C623-F186-706333A15935}"/>
              </a:ext>
            </a:extLst>
          </p:cNvPr>
          <p:cNvSpPr/>
          <p:nvPr/>
        </p:nvSpPr>
        <p:spPr>
          <a:xfrm>
            <a:off x="2482591" y="4081993"/>
            <a:ext cx="3553448" cy="1841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384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9368748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기능별 구현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Ref2. </a:t>
            </a:r>
            <a:r>
              <a:rPr lang="en-US" altLang="ko-KR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EveryTimeDBManage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(1/2)</a:t>
            </a:r>
            <a:endParaRPr lang="ko-KR" altLang="en-US" sz="3200" dirty="0">
              <a:solidFill>
                <a:prstClr val="black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28259-DFA3-7B97-F8F3-CB3CA8DE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31"/>
          <a:stretch/>
        </p:blipFill>
        <p:spPr>
          <a:xfrm>
            <a:off x="2796845" y="1246604"/>
            <a:ext cx="6598310" cy="19463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F7F83-AF3D-56D8-EE5E-B753EB71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55"/>
          <a:stretch/>
        </p:blipFill>
        <p:spPr>
          <a:xfrm>
            <a:off x="2051050" y="3331081"/>
            <a:ext cx="8089900" cy="27484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951E4B-014C-83FA-EB61-D87B55801C41}"/>
              </a:ext>
            </a:extLst>
          </p:cNvPr>
          <p:cNvSpPr/>
          <p:nvPr/>
        </p:nvSpPr>
        <p:spPr>
          <a:xfrm>
            <a:off x="6115986" y="2063995"/>
            <a:ext cx="2608289" cy="1116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7C39C2-5048-77D5-4ED0-A389A00EB338}"/>
              </a:ext>
            </a:extLst>
          </p:cNvPr>
          <p:cNvSpPr/>
          <p:nvPr/>
        </p:nvSpPr>
        <p:spPr>
          <a:xfrm>
            <a:off x="2442638" y="3538879"/>
            <a:ext cx="3928182" cy="488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1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486</Words>
  <Application>Microsoft Macintosh PowerPoint</Application>
  <PresentationFormat>와이드스크린</PresentationFormat>
  <Paragraphs>156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Y 너만을 비춤체</vt:lpstr>
      <vt:lpstr>Y SpotlightOTF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652</cp:revision>
  <dcterms:created xsi:type="dcterms:W3CDTF">2022-03-20T13:05:20Z</dcterms:created>
  <dcterms:modified xsi:type="dcterms:W3CDTF">2022-06-06T10:43:20Z</dcterms:modified>
  <cp:version/>
</cp:coreProperties>
</file>